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59E-1020-4E69-A655-13705B58F679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26D4-08B1-457A-A273-CB070572B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1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59E-1020-4E69-A655-13705B58F679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26D4-08B1-457A-A273-CB070572B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59E-1020-4E69-A655-13705B58F679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26D4-08B1-457A-A273-CB070572B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6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59E-1020-4E69-A655-13705B58F679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26D4-08B1-457A-A273-CB070572B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3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59E-1020-4E69-A655-13705B58F679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26D4-08B1-457A-A273-CB070572B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9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59E-1020-4E69-A655-13705B58F679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26D4-08B1-457A-A273-CB070572B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7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59E-1020-4E69-A655-13705B58F679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26D4-08B1-457A-A273-CB070572B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6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59E-1020-4E69-A655-13705B58F679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26D4-08B1-457A-A273-CB070572B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2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59E-1020-4E69-A655-13705B58F679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26D4-08B1-457A-A273-CB070572B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8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59E-1020-4E69-A655-13705B58F679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26D4-08B1-457A-A273-CB070572B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1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C59E-1020-4E69-A655-13705B58F679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26D4-08B1-457A-A273-CB070572B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1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7C59E-1020-4E69-A655-13705B58F679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26D4-08B1-457A-A273-CB070572B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8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Тест: угадайте, это Россия или нет?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9" y="3509963"/>
            <a:ext cx="8886825" cy="6667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70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-144463"/>
            <a:ext cx="7620000" cy="4276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-662782"/>
            <a:ext cx="10515600" cy="1325563"/>
          </a:xfrm>
        </p:spPr>
        <p:txBody>
          <a:bodyPr/>
          <a:lstStyle/>
          <a:p>
            <a:r>
              <a:rPr lang="ru-RU" dirty="0" smtClean="0"/>
              <a:t>8.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А.   Это </a:t>
            </a:r>
            <a:r>
              <a:rPr lang="ru-RU" dirty="0"/>
              <a:t>крутые берега реки Лены.</a:t>
            </a:r>
          </a:p>
          <a:p>
            <a:pPr marL="0" indent="0">
              <a:buNone/>
            </a:pPr>
            <a:r>
              <a:rPr lang="ru-RU" dirty="0" smtClean="0"/>
              <a:t>Б.   Конечно</a:t>
            </a:r>
            <a:r>
              <a:rPr lang="ru-RU" dirty="0"/>
              <a:t>, это норвежские фьорды.</a:t>
            </a:r>
          </a:p>
        </p:txBody>
      </p:sp>
    </p:spTree>
    <p:extLst>
      <p:ext uri="{BB962C8B-B14F-4D97-AF65-F5344CB8AC3E}">
        <p14:creationId xmlns:p14="http://schemas.microsoft.com/office/powerpoint/2010/main" val="38709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353218"/>
            <a:ext cx="7620000" cy="428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4344"/>
            <a:ext cx="10515600" cy="1325563"/>
          </a:xfrm>
        </p:spPr>
        <p:txBody>
          <a:bodyPr/>
          <a:lstStyle/>
          <a:p>
            <a:r>
              <a:rPr lang="ru-RU" dirty="0" smtClean="0"/>
              <a:t>9.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889125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А.      Думаю</a:t>
            </a:r>
            <a:r>
              <a:rPr lang="ru-RU" dirty="0"/>
              <a:t>, это плато </a:t>
            </a:r>
            <a:r>
              <a:rPr lang="ru-RU" dirty="0" err="1"/>
              <a:t>Путорана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Б.        Какой </a:t>
            </a:r>
            <a:r>
              <a:rPr lang="ru-RU" dirty="0"/>
              <a:t>интересный снимок Гранд-Каньона в Аризоне.</a:t>
            </a:r>
          </a:p>
        </p:txBody>
      </p:sp>
    </p:spTree>
    <p:extLst>
      <p:ext uri="{BB962C8B-B14F-4D97-AF65-F5344CB8AC3E}">
        <p14:creationId xmlns:p14="http://schemas.microsoft.com/office/powerpoint/2010/main" val="30176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0"/>
            <a:ext cx="7620000" cy="428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8255"/>
            <a:ext cx="10515600" cy="1325563"/>
          </a:xfrm>
        </p:spPr>
        <p:txBody>
          <a:bodyPr/>
          <a:lstStyle/>
          <a:p>
            <a:r>
              <a:rPr lang="ru-RU" dirty="0" smtClean="0"/>
              <a:t>10.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А.       Это </a:t>
            </a:r>
            <a:r>
              <a:rPr lang="ru-RU" dirty="0"/>
              <a:t>курорт Мацеста в городе </a:t>
            </a:r>
            <a:r>
              <a:rPr lang="ru-RU" dirty="0" smtClean="0"/>
              <a:t>Сочи.</a:t>
            </a:r>
          </a:p>
          <a:p>
            <a:pPr marL="0" indent="0">
              <a:buNone/>
            </a:pPr>
            <a:r>
              <a:rPr lang="ru-RU" dirty="0" smtClean="0"/>
              <a:t>Б.       На </a:t>
            </a:r>
            <a:r>
              <a:rPr lang="ru-RU" dirty="0"/>
              <a:t>фото — термальные источники </a:t>
            </a:r>
            <a:r>
              <a:rPr lang="ru-RU" dirty="0" err="1"/>
              <a:t>Памуккале</a:t>
            </a:r>
            <a:r>
              <a:rPr lang="ru-RU" dirty="0"/>
              <a:t> в Турции.</a:t>
            </a:r>
          </a:p>
        </p:txBody>
      </p:sp>
    </p:spTree>
    <p:extLst>
      <p:ext uri="{BB962C8B-B14F-4D97-AF65-F5344CB8AC3E}">
        <p14:creationId xmlns:p14="http://schemas.microsoft.com/office/powerpoint/2010/main" val="204910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-136525"/>
            <a:ext cx="7848600" cy="3924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8101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ПРОВЕРИМ ОТВЕТЫ 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82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Увидеть захватывающие природные достопримечательности России </a:t>
            </a:r>
            <a:r>
              <a:rPr lang="ru-RU" sz="2800" b="1" dirty="0" smtClean="0"/>
              <a:t>мы можем, </a:t>
            </a:r>
            <a:r>
              <a:rPr lang="ru-RU" sz="2800" b="1" dirty="0"/>
              <a:t>даже не отправляясь в новую поездку, — в </a:t>
            </a:r>
            <a:r>
              <a:rPr lang="ru-RU" sz="2800" b="1" dirty="0" smtClean="0"/>
              <a:t> </a:t>
            </a:r>
            <a:r>
              <a:rPr lang="ru-RU" sz="2800" b="1" dirty="0"/>
              <a:t>цикле спецпроектов «Место на карте».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</a:p>
          <a:p>
            <a:r>
              <a:rPr lang="ru-RU" dirty="0" smtClean="0"/>
              <a:t>1.А                                                 8.Б</a:t>
            </a:r>
          </a:p>
          <a:p>
            <a:r>
              <a:rPr lang="ru-RU" dirty="0" smtClean="0"/>
              <a:t>2Б                                                  9.А</a:t>
            </a:r>
          </a:p>
          <a:p>
            <a:r>
              <a:rPr lang="ru-RU" dirty="0" smtClean="0"/>
              <a:t>3А                                                 10.Б</a:t>
            </a:r>
          </a:p>
          <a:p>
            <a:r>
              <a:rPr lang="ru-RU" dirty="0" smtClean="0"/>
              <a:t>4А</a:t>
            </a:r>
          </a:p>
          <a:p>
            <a:r>
              <a:rPr lang="ru-RU" dirty="0" smtClean="0"/>
              <a:t>5Б</a:t>
            </a:r>
          </a:p>
          <a:p>
            <a:r>
              <a:rPr lang="ru-RU" dirty="0" smtClean="0"/>
              <a:t>6А</a:t>
            </a:r>
          </a:p>
          <a:p>
            <a:r>
              <a:rPr lang="ru-RU" dirty="0" smtClean="0"/>
              <a:t>7Б</a:t>
            </a:r>
          </a:p>
        </p:txBody>
      </p:sp>
    </p:spTree>
    <p:extLst>
      <p:ext uri="{BB962C8B-B14F-4D97-AF65-F5344CB8AC3E}">
        <p14:creationId xmlns:p14="http://schemas.microsoft.com/office/powerpoint/2010/main" val="132428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cap="all" dirty="0">
                <a:solidFill>
                  <a:srgbClr val="ED2324"/>
                </a:solidFill>
                <a:latin typeface="Noto Serif"/>
              </a:rPr>
              <a:t>Е</a:t>
            </a:r>
            <a:r>
              <a:rPr lang="ru-RU" sz="2400" i="1" dirty="0">
                <a:solidFill>
                  <a:srgbClr val="3C3C3C"/>
                </a:solidFill>
                <a:latin typeface="Noto Serif"/>
              </a:rPr>
              <a:t>сли вы считаете себя заядлым путешественником и знаете самые красивые места со всего света, взгляните на эти 10 фотографий. Попробуйте угадать, какие природные достопримечательности на них — родом из России, а какие находятся в других странах. Пройдите наш тест — и не забудьте поделиться результатами с друзьями.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036" y="1825625"/>
            <a:ext cx="58059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2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620000" cy="4286250"/>
          </a:xfrm>
          <a:prstGeom prst="rect">
            <a:avLst/>
          </a:prstGeom>
        </p:spPr>
      </p:pic>
      <p:sp>
        <p:nvSpPr>
          <p:cNvPr id="5" name="AutoShape 4" descr="https://cdn.culture.ru/images/cd450866-462b-52d3-bbf2-00ceb362c2a6/w_800,c_fill,g_center/1-jpg.webp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                                       1.</a:t>
            </a: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65633" y="4214186"/>
            <a:ext cx="98417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Noto Serif"/>
              </a:rPr>
              <a:t>А.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Noto Serif"/>
              </a:rPr>
              <a:t>Да это же Байкал!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rgbClr val="656565"/>
                </a:solidFill>
                <a:effectLst/>
                <a:latin typeface="Noto Serif"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656565"/>
                </a:solidFill>
                <a:effectLst/>
                <a:latin typeface="Noto Serif"/>
              </a:rPr>
              <a:t>Б.  Очень похоже на североамериканские Великие озера.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935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-284956"/>
            <a:ext cx="7620000" cy="428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-432594"/>
            <a:ext cx="10515600" cy="1325563"/>
          </a:xfrm>
        </p:spPr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1584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А. Это </a:t>
            </a:r>
            <a:r>
              <a:rPr lang="ru-RU" dirty="0"/>
              <a:t>Хибины — горный массив на Кольском полуострове.</a:t>
            </a:r>
          </a:p>
          <a:p>
            <a:pPr marL="0" indent="0">
              <a:buNone/>
            </a:pPr>
            <a:r>
              <a:rPr lang="ru-RU" dirty="0" smtClean="0"/>
              <a:t>Б.  Видимо</a:t>
            </a:r>
            <a:r>
              <a:rPr lang="ru-RU" dirty="0"/>
              <a:t>, на фото — радужные горы в Перу.</a:t>
            </a:r>
          </a:p>
        </p:txBody>
      </p:sp>
    </p:spTree>
    <p:extLst>
      <p:ext uri="{BB962C8B-B14F-4D97-AF65-F5344CB8AC3E}">
        <p14:creationId xmlns:p14="http://schemas.microsoft.com/office/powerpoint/2010/main" val="35105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-449263"/>
            <a:ext cx="7620000" cy="4276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-642939"/>
            <a:ext cx="10515600" cy="1325563"/>
          </a:xfrm>
        </p:spPr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А. Как </a:t>
            </a:r>
            <a:r>
              <a:rPr lang="ru-RU" dirty="0"/>
              <a:t>много соли… Должно быть, это российское озеро Баскунчак.</a:t>
            </a:r>
          </a:p>
          <a:p>
            <a:pPr marL="0" indent="0">
              <a:buNone/>
            </a:pPr>
            <a:r>
              <a:rPr lang="ru-RU" dirty="0" smtClean="0"/>
              <a:t>Б. Так </a:t>
            </a:r>
            <a:r>
              <a:rPr lang="ru-RU" dirty="0"/>
              <a:t>это же Мертвое море, его сложно с чем-то спутать.</a:t>
            </a:r>
          </a:p>
        </p:txBody>
      </p:sp>
    </p:spTree>
    <p:extLst>
      <p:ext uri="{BB962C8B-B14F-4D97-AF65-F5344CB8AC3E}">
        <p14:creationId xmlns:p14="http://schemas.microsoft.com/office/powerpoint/2010/main" val="400554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0175"/>
            <a:ext cx="7620000" cy="428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662782"/>
            <a:ext cx="10515600" cy="1325563"/>
          </a:xfrm>
        </p:spPr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А.  Это </a:t>
            </a:r>
            <a:r>
              <a:rPr lang="ru-RU" dirty="0"/>
              <a:t>Ключевская Сопка, знаменитый камчатский вулкан.</a:t>
            </a:r>
          </a:p>
          <a:p>
            <a:pPr marL="0" indent="0">
              <a:buNone/>
            </a:pPr>
            <a:r>
              <a:rPr lang="ru-RU" dirty="0" smtClean="0"/>
              <a:t>Б.  Это </a:t>
            </a:r>
            <a:r>
              <a:rPr lang="ru-RU" dirty="0"/>
              <a:t>гора Фудзияма: на всех фото из </a:t>
            </a:r>
            <a:r>
              <a:rPr lang="ru-RU" dirty="0" err="1"/>
              <a:t>соцсетей</a:t>
            </a:r>
            <a:r>
              <a:rPr lang="ru-RU" dirty="0"/>
              <a:t> она именно так выглядит.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95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-452437"/>
            <a:ext cx="7620000" cy="428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611438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А.  Родные </a:t>
            </a:r>
            <a:r>
              <a:rPr lang="ru-RU" dirty="0"/>
              <a:t>лавандовые поля в Крыму.</a:t>
            </a:r>
          </a:p>
          <a:p>
            <a:pPr marL="0" indent="0">
              <a:buNone/>
            </a:pPr>
            <a:r>
              <a:rPr lang="ru-RU" dirty="0" smtClean="0"/>
              <a:t>Б.  Разумеется</a:t>
            </a:r>
            <a:r>
              <a:rPr lang="ru-RU" dirty="0"/>
              <a:t>, это знаменитый Прованс.</a:t>
            </a:r>
          </a:p>
        </p:txBody>
      </p:sp>
    </p:spTree>
    <p:extLst>
      <p:ext uri="{BB962C8B-B14F-4D97-AF65-F5344CB8AC3E}">
        <p14:creationId xmlns:p14="http://schemas.microsoft.com/office/powerpoint/2010/main" val="304710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-523875"/>
            <a:ext cx="7620000" cy="428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523875"/>
            <a:ext cx="10515600" cy="1325563"/>
          </a:xfrm>
        </p:spPr>
        <p:txBody>
          <a:bodyPr/>
          <a:lstStyle/>
          <a:p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А.  Фото </a:t>
            </a:r>
            <a:r>
              <a:rPr lang="ru-RU" dirty="0"/>
              <a:t>сделано на Алтае — это долина реки </a:t>
            </a:r>
            <a:r>
              <a:rPr lang="ru-RU" dirty="0" err="1"/>
              <a:t>Чулышман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Б.   Это </a:t>
            </a:r>
            <a:r>
              <a:rPr lang="ru-RU" dirty="0"/>
              <a:t>знаменитая азиатская река Брахмапутра — узнаю колоритный рельеф.</a:t>
            </a:r>
          </a:p>
        </p:txBody>
      </p:sp>
    </p:spTree>
    <p:extLst>
      <p:ext uri="{BB962C8B-B14F-4D97-AF65-F5344CB8AC3E}">
        <p14:creationId xmlns:p14="http://schemas.microsoft.com/office/powerpoint/2010/main" val="176878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7620000" cy="428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443706"/>
            <a:ext cx="10515600" cy="1325563"/>
          </a:xfrm>
        </p:spPr>
        <p:txBody>
          <a:bodyPr/>
          <a:lstStyle/>
          <a:p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А.   Однозначно </a:t>
            </a:r>
            <a:r>
              <a:rPr lang="ru-RU" dirty="0" err="1"/>
              <a:t>Бэровские</a:t>
            </a:r>
            <a:r>
              <a:rPr lang="ru-RU" dirty="0"/>
              <a:t> бугры в Прикаспийской низменности.</a:t>
            </a:r>
          </a:p>
          <a:p>
            <a:pPr marL="0" indent="0">
              <a:buNone/>
            </a:pPr>
            <a:r>
              <a:rPr lang="ru-RU" dirty="0" smtClean="0"/>
              <a:t>Б.   Кажется</a:t>
            </a:r>
            <a:r>
              <a:rPr lang="ru-RU" dirty="0"/>
              <a:t>, это Шоколадные холмы на Филиппинах.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1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278</Words>
  <Application>Microsoft Office PowerPoint</Application>
  <PresentationFormat>Широкоэкранный</PresentationFormat>
  <Paragraphs>89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Noto Serif</vt:lpstr>
      <vt:lpstr>Тема Office</vt:lpstr>
      <vt:lpstr>Тест: угадайте, это Россия или нет?</vt:lpstr>
      <vt:lpstr>Если вы считаете себя заядлым путешественником и знаете самые красивые места со всего света, взгляните на эти 10 фотографий. Попробуйте угадать, какие природные достопримечательности на них — родом из России, а какие находятся в других странах. Пройдите наш тест — и не забудьте поделиться результатами с друзьями.</vt:lpstr>
      <vt:lpstr>                                           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Презентация PowerPoint</vt:lpstr>
      <vt:lpstr>Увидеть захватывающие природные достопримечательности России мы можем, даже не отправляясь в новую поездку, — в  цикле спецпроектов «Место на карте».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7</cp:revision>
  <dcterms:created xsi:type="dcterms:W3CDTF">2023-10-19T17:57:31Z</dcterms:created>
  <dcterms:modified xsi:type="dcterms:W3CDTF">2023-10-19T18:46:17Z</dcterms:modified>
</cp:coreProperties>
</file>