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298" r:id="rId5"/>
    <p:sldId id="299" r:id="rId6"/>
    <p:sldId id="300" r:id="rId7"/>
    <p:sldId id="289" r:id="rId8"/>
    <p:sldId id="291" r:id="rId9"/>
    <p:sldId id="290" r:id="rId10"/>
    <p:sldId id="258" r:id="rId11"/>
    <p:sldId id="259" r:id="rId12"/>
    <p:sldId id="260" r:id="rId13"/>
    <p:sldId id="261" r:id="rId14"/>
    <p:sldId id="262" r:id="rId15"/>
    <p:sldId id="263" r:id="rId16"/>
    <p:sldId id="292" r:id="rId17"/>
    <p:sldId id="267" r:id="rId18"/>
    <p:sldId id="264" r:id="rId19"/>
    <p:sldId id="265" r:id="rId20"/>
    <p:sldId id="266" r:id="rId21"/>
    <p:sldId id="268" r:id="rId22"/>
    <p:sldId id="272" r:id="rId23"/>
    <p:sldId id="270" r:id="rId24"/>
    <p:sldId id="274" r:id="rId25"/>
    <p:sldId id="273" r:id="rId26"/>
    <p:sldId id="276" r:id="rId27"/>
    <p:sldId id="271" r:id="rId28"/>
    <p:sldId id="275" r:id="rId29"/>
    <p:sldId id="294" r:id="rId30"/>
    <p:sldId id="277" r:id="rId31"/>
    <p:sldId id="278" r:id="rId32"/>
    <p:sldId id="279" r:id="rId33"/>
    <p:sldId id="280" r:id="rId34"/>
    <p:sldId id="281" r:id="rId35"/>
    <p:sldId id="288" r:id="rId36"/>
    <p:sldId id="284" r:id="rId37"/>
    <p:sldId id="285" r:id="rId38"/>
    <p:sldId id="286" r:id="rId39"/>
    <p:sldId id="295" r:id="rId40"/>
    <p:sldId id="296" r:id="rId41"/>
    <p:sldId id="297" r:id="rId42"/>
    <p:sldId id="287" r:id="rId43"/>
    <p:sldId id="293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58C32-2DBE-4C2F-A7FF-CF5996437BD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2FA2-7FEC-4B62-8373-8D3AF9F2688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288" y="2553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ВИКТОРИНА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УГАДАЙ </a:t>
            </a:r>
            <a:r>
              <a:rPr lang="ru-RU" dirty="0" smtClean="0">
                <a:solidFill>
                  <a:srgbClr val="0070C0"/>
                </a:solidFill>
              </a:rPr>
              <a:t>«Что за  объект России всемирного природного наследия?»                 </a:t>
            </a:r>
            <a:endParaRPr lang="ru-RU" sz="31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96" y="2301113"/>
            <a:ext cx="5801784" cy="4351338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2.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accent5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71" y="1825625"/>
            <a:ext cx="8314658" cy="435133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</a:t>
            </a:r>
            <a:r>
              <a:rPr lang="ru-RU" dirty="0" smtClean="0"/>
              <a:t>.  </a:t>
            </a:r>
            <a:r>
              <a:rPr lang="ru-RU" dirty="0" smtClean="0">
                <a:solidFill>
                  <a:schemeClr val="accent5"/>
                </a:solidFill>
              </a:rPr>
              <a:t>УГАДАЙ </a:t>
            </a:r>
            <a:r>
              <a:rPr lang="ru-RU" dirty="0">
                <a:solidFill>
                  <a:schemeClr val="accent5"/>
                </a:solidFill>
              </a:rPr>
              <a:t>«Что за природный объект России?»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3.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accent3"/>
                </a:solidFill>
              </a:rPr>
              <a:t>УГАДАЙ «Что за природный объект </a:t>
            </a:r>
            <a:r>
              <a:rPr lang="ru-RU" dirty="0" smtClean="0"/>
              <a:t>России?»3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6254"/>
            <a:ext cx="3657600" cy="237744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" y="1027906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4.</a:t>
            </a:r>
            <a:r>
              <a:rPr lang="ru-RU" dirty="0" smtClean="0"/>
              <a:t>  УГАДАЙ «Что за природный объект России?»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529557" cy="435133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4.   </a:t>
            </a:r>
            <a:r>
              <a:rPr lang="ru-RU" dirty="0" smtClean="0">
                <a:solidFill>
                  <a:schemeClr val="accent1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6357"/>
            <a:ext cx="10515600" cy="1325563"/>
          </a:xfrm>
        </p:spPr>
        <p:txBody>
          <a:bodyPr/>
          <a:lstStyle/>
          <a:p>
            <a:r>
              <a:rPr lang="ru-RU" b="1" dirty="0" smtClean="0"/>
              <a:t>5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accent2"/>
                </a:solidFill>
              </a:rPr>
              <a:t>Что за объект всемирного наследия России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71" y="1825625"/>
            <a:ext cx="6518858" cy="435133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5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accent1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0" y="1776857"/>
            <a:ext cx="7724268" cy="435133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5</a:t>
            </a:r>
            <a:r>
              <a:rPr lang="ru-RU" dirty="0" smtClean="0"/>
              <a:t>.  </a:t>
            </a:r>
            <a:r>
              <a:rPr lang="ru-RU" dirty="0" smtClean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" y="1889030"/>
            <a:ext cx="3825240" cy="2542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84" y="1889030"/>
            <a:ext cx="2852928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218821"/>
            <a:ext cx="10515600" cy="1325563"/>
          </a:xfrm>
        </p:spPr>
        <p:txBody>
          <a:bodyPr/>
          <a:lstStyle/>
          <a:p>
            <a:r>
              <a:rPr lang="ru-RU" b="1" dirty="0" smtClean="0"/>
              <a:t>6.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4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41" y="1825625"/>
            <a:ext cx="6816717" cy="4351338"/>
          </a:xfrm>
        </p:spPr>
      </p:pic>
      <p:sp>
        <p:nvSpPr>
          <p:cNvPr id="4" name="Прямоугольник 3"/>
          <p:cNvSpPr/>
          <p:nvPr/>
        </p:nvSpPr>
        <p:spPr>
          <a:xfrm>
            <a:off x="3794183" y="3244334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Уи</a:t>
            </a:r>
            <a:r>
              <a:rPr lang="ru-RU" dirty="0" smtClean="0"/>
              <a:t>?»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6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7408" y="195771"/>
            <a:ext cx="9144000" cy="2387600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7408" y="0"/>
            <a:ext cx="9144000" cy="1655762"/>
          </a:xfrm>
        </p:spPr>
        <p:txBody>
          <a:bodyPr/>
          <a:lstStyle/>
          <a:p>
            <a:endParaRPr lang="ru-RU" dirty="0" smtClean="0">
              <a:solidFill>
                <a:schemeClr val="accent5"/>
              </a:solidFill>
            </a:endParaRPr>
          </a:p>
          <a:p>
            <a:r>
              <a:rPr lang="ru-RU" dirty="0" smtClean="0">
                <a:solidFill>
                  <a:schemeClr val="accent5"/>
                </a:solidFill>
              </a:rPr>
              <a:t>Подготовила презентацию учитель географии Гриднева Е.А.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" y="1547051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6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accent5"/>
                </a:solidFill>
              </a:rPr>
              <a:t>УГАДАЙ «Что за природный объект России?»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1031443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7</a:t>
            </a:r>
            <a:r>
              <a:rPr lang="ru-RU" dirty="0" smtClean="0">
                <a:solidFill>
                  <a:schemeClr val="accent1"/>
                </a:solidFill>
              </a:rPr>
              <a:t>.  УГАДАЙ «Что за природный объект России?»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26" y="1825625"/>
            <a:ext cx="6522348" cy="435133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04165"/>
            <a:ext cx="10515600" cy="1325563"/>
          </a:xfrm>
        </p:spPr>
        <p:txBody>
          <a:bodyPr/>
          <a:lstStyle/>
          <a:p>
            <a:r>
              <a:rPr lang="ru-RU" b="1" dirty="0" smtClean="0"/>
              <a:t>7</a:t>
            </a:r>
            <a:r>
              <a:rPr lang="ru-RU" dirty="0" smtClean="0">
                <a:solidFill>
                  <a:schemeClr val="accent1"/>
                </a:solidFill>
              </a:rPr>
              <a:t>. УГАДАЙ «Что за природный объект России?»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" y="1920081"/>
            <a:ext cx="9286875" cy="41624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7</a:t>
            </a:r>
            <a:r>
              <a:rPr lang="ru-RU" dirty="0" smtClean="0">
                <a:solidFill>
                  <a:schemeClr val="accent1"/>
                </a:solidFill>
              </a:rPr>
              <a:t>.УГАДАЙ «Что за природный объект России?»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80" y="1825625"/>
            <a:ext cx="6581639" cy="43513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/>
                </a:solidFill>
              </a:rPr>
              <a:t>8</a:t>
            </a:r>
            <a:r>
              <a:rPr lang="ru-RU" dirty="0" smtClean="0">
                <a:solidFill>
                  <a:schemeClr val="accent4"/>
                </a:solidFill>
              </a:rPr>
              <a:t>. УГАДАЙ «Что за природный объект России?»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03" y="1690688"/>
            <a:ext cx="6523745" cy="435133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9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accent5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6" y="1850009"/>
            <a:ext cx="6551384" cy="43513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2285"/>
            <a:ext cx="10515600" cy="1325563"/>
          </a:xfrm>
        </p:spPr>
        <p:txBody>
          <a:bodyPr/>
          <a:lstStyle/>
          <a:p>
            <a:r>
              <a:rPr lang="ru-RU" b="1" dirty="0" smtClean="0"/>
              <a:t>9</a:t>
            </a:r>
            <a:r>
              <a:rPr lang="ru-RU" dirty="0" smtClean="0"/>
              <a:t>.  </a:t>
            </a:r>
            <a:r>
              <a:rPr lang="ru-RU" dirty="0" smtClean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89" y="1825625"/>
            <a:ext cx="6502622" cy="43513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9</a:t>
            </a:r>
            <a:r>
              <a:rPr lang="ru-RU" dirty="0" smtClean="0"/>
              <a:t>.   УГАДАЙ «Что за природный объект России?»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0" y="1825625"/>
            <a:ext cx="8495019" cy="435133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9</a:t>
            </a:r>
            <a:r>
              <a:rPr lang="ru-RU" dirty="0" smtClean="0">
                <a:solidFill>
                  <a:schemeClr val="accent2"/>
                </a:solidFill>
              </a:rPr>
              <a:t>.  </a:t>
            </a:r>
            <a:r>
              <a:rPr lang="ru-RU" dirty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69774"/>
            <a:ext cx="3657600" cy="14630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9334500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10.  </a:t>
            </a:r>
            <a:r>
              <a:rPr lang="ru-RU" dirty="0" smtClean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11" y="1690688"/>
            <a:ext cx="6518858" cy="43513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Объекты всемирного наследия </a:t>
            </a:r>
            <a:r>
              <a:rPr lang="ru-RU" sz="3200" dirty="0" smtClean="0">
                <a:solidFill>
                  <a:srgbClr val="C00000"/>
                </a:solidFill>
              </a:rPr>
              <a:t>России (11 объектов природного и 18 объектов культурного наследия)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934369"/>
            <a:ext cx="5905500" cy="413385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10</a:t>
            </a:r>
            <a:r>
              <a:rPr lang="ru-RU" dirty="0" smtClean="0"/>
              <a:t>. УГАДАЙ «Что за природный объект России?»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0" y="1984121"/>
            <a:ext cx="6393080" cy="435133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10</a:t>
            </a:r>
            <a:r>
              <a:rPr lang="ru-RU" dirty="0" smtClean="0"/>
              <a:t>. </a:t>
            </a:r>
            <a:r>
              <a:rPr lang="ru-RU" dirty="0" smtClean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04" y="1862201"/>
            <a:ext cx="6527007" cy="435133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11</a:t>
            </a:r>
            <a:r>
              <a:rPr lang="ru-RU" dirty="0" smtClean="0"/>
              <a:t>.   </a:t>
            </a:r>
            <a:r>
              <a:rPr lang="ru-RU" dirty="0" smtClean="0">
                <a:solidFill>
                  <a:schemeClr val="accent1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2" y="2057273"/>
            <a:ext cx="6672051" cy="435133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11.  </a:t>
            </a:r>
            <a:r>
              <a:rPr lang="ru-RU" dirty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11.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accent1"/>
                </a:solidFill>
              </a:rPr>
              <a:t>УГАДАЙ «Что за природный объект России?»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5568"/>
            <a:ext cx="6523745" cy="435133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/>
                </a:solidFill>
              </a:rPr>
              <a:t>12.</a:t>
            </a:r>
            <a:r>
              <a:rPr lang="ru-RU" dirty="0" smtClean="0">
                <a:solidFill>
                  <a:schemeClr val="accent4"/>
                </a:solidFill>
              </a:rPr>
              <a:t>УГАДАЙ «Что за природный объект России?»</a:t>
            </a:r>
            <a:br>
              <a:rPr lang="ru-RU" dirty="0" smtClean="0">
                <a:solidFill>
                  <a:schemeClr val="accent4"/>
                </a:solidFill>
              </a:rPr>
            </a:b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697014" cy="435133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12</a:t>
            </a:r>
            <a:r>
              <a:rPr lang="ru-RU" dirty="0" smtClean="0">
                <a:solidFill>
                  <a:schemeClr val="accent6"/>
                </a:solidFill>
              </a:rPr>
              <a:t>.УГАДАЙ «Что за природный объект России</a:t>
            </a:r>
            <a:r>
              <a:rPr lang="ru-RU" dirty="0" smtClean="0"/>
              <a:t>?»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59" y="1825625"/>
            <a:ext cx="6684082" cy="435133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13</a:t>
            </a:r>
            <a:r>
              <a:rPr lang="ru-RU" dirty="0" smtClean="0">
                <a:solidFill>
                  <a:schemeClr val="accent6"/>
                </a:solidFill>
              </a:rPr>
              <a:t>.УГАДАЙ «Что за природный объект России?»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13</a:t>
            </a:r>
            <a:r>
              <a:rPr lang="ru-RU" dirty="0" smtClean="0"/>
              <a:t>.  </a:t>
            </a:r>
            <a:r>
              <a:rPr lang="ru-RU" dirty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3" y="2081657"/>
            <a:ext cx="6518858" cy="435133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13</a:t>
            </a:r>
            <a:r>
              <a:rPr lang="ru-RU" dirty="0" smtClean="0"/>
              <a:t>.  </a:t>
            </a:r>
            <a:r>
              <a:rPr lang="ru-RU" dirty="0">
                <a:solidFill>
                  <a:schemeClr val="accent4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00" y="1776857"/>
            <a:ext cx="5801784" cy="43513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Лидеры по числу </a:t>
            </a:r>
            <a:r>
              <a:rPr lang="ru-RU" dirty="0" smtClean="0"/>
              <a:t>объектов </a:t>
            </a:r>
            <a:r>
              <a:rPr lang="ru-RU" dirty="0" smtClean="0"/>
              <a:t>Всемирного </a:t>
            </a:r>
            <a:r>
              <a:rPr lang="ru-RU" dirty="0" smtClean="0"/>
              <a:t>наследия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26" y="1825625"/>
            <a:ext cx="5809348" cy="435133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13</a:t>
            </a:r>
            <a:r>
              <a:rPr lang="ru-RU" dirty="0" smtClean="0"/>
              <a:t>.  </a:t>
            </a:r>
            <a:r>
              <a:rPr lang="ru-RU" dirty="0">
                <a:solidFill>
                  <a:schemeClr val="accent2"/>
                </a:solidFill>
              </a:rPr>
              <a:t>УГАДАЙ «Что за природный объект России?»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98" y="1690688"/>
            <a:ext cx="7690140" cy="435133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ПРОВЕРЯЕМ ОТВЕТЫ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1.Девственные леса Коми</a:t>
            </a:r>
            <a:endParaRPr lang="ru-RU" dirty="0" smtClean="0"/>
          </a:p>
          <a:p>
            <a:r>
              <a:rPr lang="ru-RU" dirty="0" smtClean="0"/>
              <a:t>2.Озеро Байкал</a:t>
            </a:r>
            <a:endParaRPr lang="ru-RU" dirty="0" smtClean="0"/>
          </a:p>
          <a:p>
            <a:r>
              <a:rPr lang="ru-RU" dirty="0" smtClean="0"/>
              <a:t>3.Вулканы Камчатки</a:t>
            </a:r>
            <a:endParaRPr lang="ru-RU" dirty="0" smtClean="0"/>
          </a:p>
          <a:p>
            <a:r>
              <a:rPr lang="ru-RU" dirty="0" smtClean="0"/>
              <a:t>4.Золотые горы Алтая</a:t>
            </a:r>
            <a:endParaRPr lang="ru-RU" dirty="0" smtClean="0"/>
          </a:p>
          <a:p>
            <a:r>
              <a:rPr lang="ru-RU" dirty="0" smtClean="0"/>
              <a:t>5.Западный Кавказ</a:t>
            </a:r>
            <a:endParaRPr lang="ru-RU" dirty="0" smtClean="0"/>
          </a:p>
          <a:p>
            <a:r>
              <a:rPr lang="ru-RU" dirty="0" smtClean="0"/>
              <a:t>6.Центральный Сихотэ-Алинь</a:t>
            </a:r>
            <a:endParaRPr lang="ru-RU" dirty="0" smtClean="0"/>
          </a:p>
          <a:p>
            <a:r>
              <a:rPr lang="ru-RU" dirty="0" smtClean="0"/>
              <a:t>7.Долина реки Бикин (в составе объекта «Центральный Сихотэ-Алинь»)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Проверяем ОТВЕТЫ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8.Убсунурская котловина (озеро </a:t>
            </a:r>
            <a:r>
              <a:rPr lang="ru-RU" dirty="0" err="1" smtClean="0"/>
              <a:t>Тере</a:t>
            </a:r>
            <a:r>
              <a:rPr lang="ru-RU" dirty="0" smtClean="0"/>
              <a:t>- Холь Тыва)</a:t>
            </a:r>
            <a:endParaRPr lang="ru-RU" dirty="0" smtClean="0"/>
          </a:p>
          <a:p>
            <a:r>
              <a:rPr lang="ru-RU" dirty="0" smtClean="0"/>
              <a:t>9.Остров Врангеля</a:t>
            </a:r>
            <a:endParaRPr lang="ru-RU" dirty="0" smtClean="0"/>
          </a:p>
          <a:p>
            <a:r>
              <a:rPr lang="ru-RU" dirty="0" smtClean="0"/>
              <a:t>10.Плато </a:t>
            </a:r>
            <a:r>
              <a:rPr lang="ru-RU" dirty="0" err="1" smtClean="0"/>
              <a:t>Путорана</a:t>
            </a:r>
            <a:r>
              <a:rPr lang="ru-RU" dirty="0" smtClean="0"/>
              <a:t> (Красноярский край)</a:t>
            </a:r>
            <a:endParaRPr lang="ru-RU" dirty="0" smtClean="0"/>
          </a:p>
          <a:p>
            <a:r>
              <a:rPr lang="ru-RU" dirty="0" smtClean="0"/>
              <a:t>11.Ленские столбы (Река Лена)</a:t>
            </a:r>
            <a:endParaRPr lang="ru-RU" dirty="0" smtClean="0"/>
          </a:p>
          <a:p>
            <a:r>
              <a:rPr lang="ru-RU" dirty="0" smtClean="0"/>
              <a:t>12.Ландшафты Даурии (Забайкалье)</a:t>
            </a:r>
            <a:endParaRPr lang="ru-RU" dirty="0" smtClean="0"/>
          </a:p>
          <a:p>
            <a:r>
              <a:rPr lang="ru-RU" dirty="0" smtClean="0"/>
              <a:t>13.Куршская коса (российско- литовский объект Калининград)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Танцующий лес, </a:t>
            </a:r>
            <a:r>
              <a:rPr lang="ru-RU" smtClean="0"/>
              <a:t>берег Балтийского  моря</a:t>
            </a:r>
            <a:endParaRPr lang="ru-RU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Сколько объектов Всемирного наследия в России?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26" y="1825625"/>
            <a:ext cx="5809348" cy="43513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ЗАДАНИЕ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 ФОТОГРАФИИ  УЗНАТЬ И ЗАПИСАТЬ </a:t>
            </a:r>
            <a:r>
              <a:rPr lang="ru-RU" sz="3200" u="sng" dirty="0" smtClean="0"/>
              <a:t>НАЗВАНИЯ ОБЪЕКТОВ РОССИИ ВСЕМИРНОГО ПРИРОДНОГО НАСЛЕДИЯ </a:t>
            </a:r>
            <a:endParaRPr lang="ru-RU" sz="3200" u="sng" dirty="0" smtClean="0"/>
          </a:p>
          <a:p>
            <a:pPr marL="0" indent="0">
              <a:buNone/>
            </a:pPr>
            <a:r>
              <a:rPr lang="ru-RU" sz="3200" u="sng" dirty="0" smtClean="0"/>
              <a:t>(</a:t>
            </a:r>
            <a:r>
              <a:rPr lang="ru-RU" sz="3200" dirty="0" smtClean="0"/>
              <a:t>Примечание: название объекта может содержать от 1 до 3-х фотографии)</a:t>
            </a:r>
            <a:endParaRPr lang="ru-RU" sz="3200" u="sng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950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</a:t>
            </a:r>
            <a:r>
              <a:rPr lang="ru-RU" dirty="0" smtClean="0"/>
              <a:t>.  </a:t>
            </a:r>
            <a:r>
              <a:rPr lang="ru-RU" dirty="0" smtClean="0">
                <a:solidFill>
                  <a:srgbClr val="FF0000"/>
                </a:solidFill>
              </a:rPr>
              <a:t>УГАДАЙ </a:t>
            </a:r>
            <a:r>
              <a:rPr lang="ru-RU" dirty="0">
                <a:solidFill>
                  <a:srgbClr val="FF0000"/>
                </a:solidFill>
              </a:rPr>
              <a:t>«Что за природный объект России</a:t>
            </a:r>
            <a:r>
              <a:rPr lang="ru-RU" dirty="0" smtClean="0">
                <a:solidFill>
                  <a:srgbClr val="FF0000"/>
                </a:solidFill>
              </a:rPr>
              <a:t>?»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</a:t>
            </a:r>
            <a:r>
              <a:rPr lang="ru-RU" dirty="0"/>
              <a:t>«</a:t>
            </a:r>
            <a:r>
              <a:rPr lang="ru-RU" dirty="0">
                <a:solidFill>
                  <a:schemeClr val="accent2"/>
                </a:solidFill>
              </a:rPr>
              <a:t>Что за природный объект России</a:t>
            </a:r>
            <a:r>
              <a:rPr lang="ru-RU" dirty="0"/>
              <a:t>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71" y="1825625"/>
            <a:ext cx="6568057" cy="43513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2</a:t>
            </a:r>
            <a:r>
              <a:rPr lang="ru-RU" dirty="0" smtClean="0">
                <a:solidFill>
                  <a:schemeClr val="accent5"/>
                </a:solidFill>
              </a:rPr>
              <a:t>.Угадай «Что за природный объект России?»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88" y="1690688"/>
            <a:ext cx="656148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2491</Words>
  <Application>WPS Presentation</Application>
  <PresentationFormat>Широкоэкранный</PresentationFormat>
  <Paragraphs>105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0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Тема Office</vt:lpstr>
      <vt:lpstr>                            ВИКТОРИНА  УГАДАЙ «Что за  объект России всемирного природного наследия?»                 </vt:lpstr>
      <vt:lpstr>PowerPoint 演示文稿</vt:lpstr>
      <vt:lpstr>Объекты всемирного наследия России (11 объектов природного и 18 объектов культурного наследия)</vt:lpstr>
      <vt:lpstr>Лидеры по числу объектов Всемирного наследия</vt:lpstr>
      <vt:lpstr>Сколько объектов Всемирного наследия в России?</vt:lpstr>
      <vt:lpstr>ЗАДАНИЕ</vt:lpstr>
      <vt:lpstr>1.  УГАДАЙ «Что за природный объект России?» </vt:lpstr>
      <vt:lpstr>1. «Что за природный объект России?»</vt:lpstr>
      <vt:lpstr>2.Угадай «Что за природный объект России?»</vt:lpstr>
      <vt:lpstr>2.  УГАДАЙ «Что за природный объект России?»</vt:lpstr>
      <vt:lpstr>3.  УГАДАЙ «Что за природный объект России?»</vt:lpstr>
      <vt:lpstr>3.  УГАДАЙ «Что за природный объект России?»3</vt:lpstr>
      <vt:lpstr>4.  УГАДАЙ «Что за природный объект России?»</vt:lpstr>
      <vt:lpstr>4.   УГАДАЙ «Что за природный объект России?»</vt:lpstr>
      <vt:lpstr>5. Что за объект всемирного наследия России</vt:lpstr>
      <vt:lpstr>5. УГАДАЙ «Что за природный объект России?»</vt:lpstr>
      <vt:lpstr>5.  УГАДАЙ «Что за природный объект России?»</vt:lpstr>
      <vt:lpstr>6. УГАДАЙ «Что за природный объект России?»</vt:lpstr>
      <vt:lpstr>6. УГАДАЙ «Что за природный объект России?»</vt:lpstr>
      <vt:lpstr>6. УГАДАЙ «Что за природный объект России?» </vt:lpstr>
      <vt:lpstr>7.  УГАДАЙ «Что за природный объект России?»</vt:lpstr>
      <vt:lpstr>7. УГАДАЙ «Что за природный объект России?»</vt:lpstr>
      <vt:lpstr>7.УГАДАЙ «Что за природный объект России?»</vt:lpstr>
      <vt:lpstr>8. УГАДАЙ «Что за природный объект России?»</vt:lpstr>
      <vt:lpstr>9. УГАДАЙ «Что за природный объект России?»</vt:lpstr>
      <vt:lpstr>9.  УГАДАЙ «Что за природный объект России?»</vt:lpstr>
      <vt:lpstr>9.   УГАДАЙ «Что за природный объект России?»</vt:lpstr>
      <vt:lpstr>9.  УГАДАЙ «Что за природный объект России?»</vt:lpstr>
      <vt:lpstr>10.  УГАДАЙ «Что за природный объект России?»</vt:lpstr>
      <vt:lpstr>10. УГАДАЙ «Что за природный объект России?»</vt:lpstr>
      <vt:lpstr>10. УГАДАЙ «Что за природный объект России?»</vt:lpstr>
      <vt:lpstr>11.   УГАДАЙ «Что за природный объект России?»</vt:lpstr>
      <vt:lpstr>11.  УГАДАЙ «Что за природный объект России?»</vt:lpstr>
      <vt:lpstr>11.  УГАДАЙ «Что за природный объект России?» </vt:lpstr>
      <vt:lpstr>12.УГАДАЙ «Что за природный объект России?» </vt:lpstr>
      <vt:lpstr>12.УГАДАЙ «Что за природный объект России?» </vt:lpstr>
      <vt:lpstr>13.УГАДАЙ «Что за природный объект России?» </vt:lpstr>
      <vt:lpstr>13.  УГАДАЙ «Что за природный объект России?»</vt:lpstr>
      <vt:lpstr>13.  УГАДАЙ «Что за природный объект России?»</vt:lpstr>
      <vt:lpstr>13.  УГАДАЙ «Что за природный объект России?»</vt:lpstr>
      <vt:lpstr>ПРОВЕРЯЕМ ОТВЕТЫ</vt:lpstr>
      <vt:lpstr>Проверяем ОТВЕТЫ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20</cp:revision>
  <dcterms:created xsi:type="dcterms:W3CDTF">2024-10-11T19:46:00Z</dcterms:created>
  <dcterms:modified xsi:type="dcterms:W3CDTF">2024-10-14T16:03:39Z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2EC4E4305B884765A806D749650554C1_12</vt:lpwstr>
  </property>
  <property fmtid="{D5CDD505-2E9C-101B-9397-08002B2CF9AE}" pid="3" name="KSOProductBuildVer">
    <vt:lpwstr>1049-12.2.0.18283</vt:lpwstr>
  </property>
</Properties>
</file>