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43" autoAdjust="0"/>
  </p:normalViewPr>
  <p:slideViewPr>
    <p:cSldViewPr>
      <p:cViewPr varScale="1">
        <p:scale>
          <a:sx n="68" d="100"/>
          <a:sy n="68" d="100"/>
        </p:scale>
        <p:origin x="5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75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43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69985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918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47694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745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9580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535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16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5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25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8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44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76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51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16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779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4394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764704" y="228998"/>
            <a:ext cx="125197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Всемирное природное </a:t>
            </a:r>
          </a:p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наследие в России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2952328" cy="2486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5856" y="3717032"/>
            <a:ext cx="334488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76872"/>
            <a:ext cx="2827741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Sopka in south Sikhote-Ali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580" y="1309410"/>
            <a:ext cx="38608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600" y="230460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Центральный Сихотэ-Алинь включен в список в 2001 году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3556" name="Picture 4" descr="File:Amur Tiger Panthera tigris altaica Cub Walking 1500px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70784" y="4172801"/>
            <a:ext cx="20574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Пятнистый олен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2036" y="4388642"/>
            <a:ext cx="26193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0" name="Picture 8" descr="Белогрудый медвед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8336" y="2845676"/>
            <a:ext cx="2619375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2" name="Picture 10" descr="Ciconia nigra 3 (Marek Szczepanek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4179" y="1098416"/>
            <a:ext cx="2524125" cy="168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228184" y="5877272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амурский тигр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486916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гималайский медведь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2036" y="6268293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пятнистый олень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08304" y="1124744"/>
            <a:ext cx="1835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черный аист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Uvs nú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0327" y="1876527"/>
            <a:ext cx="46736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File:Mongolian stepp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556000" cy="2524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 descr="http://upload.wikimedia.org/wikipedia/commons/thumb/a/a7/Uncia_uncia.jpg/220px-Uncia_unc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284984"/>
            <a:ext cx="20955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54998" y="5654296"/>
            <a:ext cx="2304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озеро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Убсу-Нур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4437112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снежный барс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2924944"/>
            <a:ext cx="165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степь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227" y="262389"/>
            <a:ext cx="475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Убсу-Нурская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котловина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внесена в список всемирного наследия в 2003 году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f/f4/Wrangel-island-sat.jpg?uselang=ru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9840" y="1423718"/>
            <a:ext cx="4424363" cy="268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1640" y="26064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Остров Врангеля находится на стыке западного и восточного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                                                                                              полушарий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95373" y="1845329"/>
            <a:ext cx="3096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остров Врангеля (вид из космоса)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5606" name="Picture 6" descr="http://photopolygon.com/photo/fit/2727/7912/42538.jpg.7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599" y="4283578"/>
            <a:ext cx="3693857" cy="2409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8" name="Picture 8" descr="http://www.interesno.name/files/images/gallery/Nb2007_12_1207316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4438" y="3455345"/>
            <a:ext cx="4316328" cy="2873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580112" y="6319317"/>
            <a:ext cx="3960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лежбище моржей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icsdesktop.net/waterfalls/800x600/PicsDesktop.net_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48006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http://www.yarskgrad.ru/kartinki/putoran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3657600" cy="2587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6" descr="http://www.tourism.ru/docs/report/foot/17/41/556/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3088629"/>
            <a:ext cx="2809875" cy="374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1340768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Плато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Путорана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включили в список объектов всемирного наследия в 2010 году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pload.wikimedia.org/wikipedia/commons/c/c3/Lone-maiden-formation.jpg?uselang=ru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3820160" cy="2865120"/>
          </a:xfrm>
          <a:prstGeom prst="rect">
            <a:avLst/>
          </a:prstGeom>
          <a:noFill/>
        </p:spPr>
      </p:pic>
      <p:pic>
        <p:nvPicPr>
          <p:cNvPr id="27652" name="Picture 4" descr="File:Lenapillarsriver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064000" cy="3048000"/>
          </a:xfrm>
          <a:prstGeom prst="rect">
            <a:avLst/>
          </a:prstGeom>
          <a:noFill/>
        </p:spPr>
      </p:pic>
      <p:pic>
        <p:nvPicPr>
          <p:cNvPr id="27654" name="Picture 6" descr="http://krestalex.ru/wp-content/uploads/2011/05/Lenskie-stolbyi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3979469" cy="26612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412776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Ленские столбы – уникальное геологическое образование на берегах сибирской реки. Памятник включен в список объектов в 2012 году.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76672"/>
            <a:ext cx="5821007" cy="3888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4653136"/>
            <a:ext cx="69637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Ландшафты Даурии включены в список в 2017 году.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Для этой территории характерно большое разнообразие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видов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экосистем, важных для всего мира. </a:t>
            </a:r>
          </a:p>
        </p:txBody>
      </p:sp>
    </p:spTree>
    <p:extLst>
      <p:ext uri="{BB962C8B-B14F-4D97-AF65-F5344CB8AC3E}">
        <p14:creationId xmlns:p14="http://schemas.microsoft.com/office/powerpoint/2010/main" xmlns="" val="26669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0"/>
            <a:ext cx="532859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Викторина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490881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Сколько объектов Всемирного наследия находится на территории России?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379088"/>
            <a:ext cx="5662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Сколько из них – природных?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074192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Может ли изменяться число объектов наследия на территории страны?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000599"/>
            <a:ext cx="6246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Какие природные объекты всемирного наследия в России вы запомнили?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76672"/>
            <a:ext cx="6074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4500" cmpd="dbl">
                  <a:solidFill>
                    <a:srgbClr val="DE7E18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DE7E18">
                        <a:tint val="10000"/>
                        <a:satMod val="155000"/>
                      </a:srgbClr>
                    </a:gs>
                    <a:gs pos="60000">
                      <a:srgbClr val="DE7E18">
                        <a:tint val="30000"/>
                        <a:satMod val="155000"/>
                      </a:srgbClr>
                    </a:gs>
                    <a:gs pos="100000">
                      <a:srgbClr val="DE7E18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Творческое задание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80357" y="1851461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Подготовь сообщение об одном из объектов, 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наиболее интересном с твоей точки зрения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0024" y="3044280"/>
            <a:ext cx="11689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4500" cmpd="dbl">
                  <a:solidFill>
                    <a:srgbClr val="DE7E18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DE7E18">
                        <a:tint val="10000"/>
                        <a:satMod val="155000"/>
                      </a:srgbClr>
                    </a:gs>
                    <a:gs pos="60000">
                      <a:srgbClr val="DE7E18">
                        <a:tint val="30000"/>
                        <a:satMod val="155000"/>
                      </a:srgbClr>
                    </a:gs>
                    <a:gs pos="100000">
                      <a:srgbClr val="DE7E18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или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86073" y="4365104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92AA4C">
                    <a:lumMod val="50000"/>
                  </a:srgbClr>
                </a:solidFill>
                <a:latin typeface="Georgia" panose="02040502050405020303" pitchFamily="18" charset="0"/>
              </a:rPr>
              <a:t>Предложи природные объекты (или объект), расположенный на территории России (Кемеровской области),  для добавления в список. Обоснуй свое предложение.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51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476672"/>
            <a:ext cx="5472608" cy="1882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ЮНЕСКО - Организация Объединённых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                  Наций  по вопросам 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                  образования, науки и  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                  культуры.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96952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9523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55577" y="3717032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Штаб-квартира ЮНЕСКО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 Париже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9402" y="176494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 1972 году ЮНЕСКО приняла Конвенцию об охране всемирного культурного и природного наследия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662872"/>
            <a:ext cx="2874645" cy="2577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458475" y="3060466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Под  Конвенцией подписалось более 180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стран, в том числе и Россия.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8475" y="3809382"/>
            <a:ext cx="5328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 список включено </a:t>
            </a: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28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объектов России - </a:t>
            </a: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17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объектов по культурным критериям, и </a:t>
            </a: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11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объектов по природным критериям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79402" y="1247743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 список Всемирного наследия включены культурные и природные объекты, имеющие мировое значение.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74463" y="2307993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Главная цель  — сделать известными и защитить эти уникальные объекты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4463" y="4868879"/>
            <a:ext cx="52405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2"/>
              </a:buBlip>
            </a:pPr>
            <a:r>
              <a:rPr lang="ru-RU" sz="2000" dirty="0" smtClean="0">
                <a:solidFill>
                  <a:srgbClr val="766F54">
                    <a:lumMod val="75000"/>
                  </a:srgbClr>
                </a:solidFill>
                <a:latin typeface="Georgia" pitchFamily="18" charset="0"/>
              </a:rPr>
              <a:t>По состоянию на 2017 год еще </a:t>
            </a: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18 </a:t>
            </a:r>
            <a:r>
              <a:rPr lang="ru-RU" sz="2000" dirty="0" smtClean="0">
                <a:solidFill>
                  <a:srgbClr val="766F54">
                    <a:lumMod val="75000"/>
                  </a:srgbClr>
                </a:solidFill>
                <a:latin typeface="Georgia" pitchFamily="18" charset="0"/>
              </a:rPr>
              <a:t>объектов на территории России находятся в числе кандидатов на включение в список всемирного наследия.</a:t>
            </a:r>
            <a:endParaRPr lang="ru-RU" sz="2000" dirty="0">
              <a:solidFill>
                <a:srgbClr val="766F54">
                  <a:lumMod val="75000"/>
                </a:srgb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7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Природные объекты Всемирного наследия в России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Рисунок 2" descr="C:\Users\Olga\Desktop\Downloads\карта наслед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21227"/>
            <a:ext cx="6343650" cy="444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75656" y="5373216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22222"/>
                </a:solidFill>
                <a:latin typeface="Georgia" panose="02040502050405020303" pitchFamily="18" charset="0"/>
              </a:rPr>
              <a:t>В 2017 году Россия занимала 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9</a:t>
            </a:r>
            <a:r>
              <a:rPr lang="ru-RU" sz="2000" dirty="0">
                <a:solidFill>
                  <a:srgbClr val="222222"/>
                </a:solidFill>
                <a:latin typeface="Georgia" panose="02040502050405020303" pitchFamily="18" charset="0"/>
              </a:rPr>
              <a:t> место в мире по общему количеству объектов всемирного </a:t>
            </a:r>
            <a:r>
              <a:rPr lang="ru-RU" sz="20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наследия, </a:t>
            </a:r>
            <a:r>
              <a:rPr lang="ru-RU" sz="2000" dirty="0">
                <a:solidFill>
                  <a:srgbClr val="222222"/>
                </a:solidFill>
                <a:latin typeface="Georgia" panose="02040502050405020303" pitchFamily="18" charset="0"/>
              </a:rPr>
              <a:t>а по числу природных объектов — 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4</a:t>
            </a:r>
            <a:r>
              <a:rPr lang="ru-RU" sz="2000" dirty="0">
                <a:solidFill>
                  <a:srgbClr val="222222"/>
                </a:solidFill>
                <a:latin typeface="Georgia" panose="02040502050405020303" pitchFamily="18" charset="0"/>
              </a:rPr>
              <a:t>-ое (после </a:t>
            </a:r>
            <a:r>
              <a:rPr lang="ru-RU" sz="20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Китая</a:t>
            </a:r>
            <a:r>
              <a:rPr lang="ru-RU" sz="2000" dirty="0" smtClean="0">
                <a:latin typeface="Georgia" panose="02040502050405020303" pitchFamily="18" charset="0"/>
              </a:rPr>
              <a:t>,</a:t>
            </a:r>
            <a:r>
              <a:rPr lang="ru-RU" sz="2000" dirty="0">
                <a:latin typeface="Georgia" panose="02040502050405020303" pitchFamily="18" charset="0"/>
              </a:rPr>
              <a:t> </a:t>
            </a:r>
            <a:r>
              <a:rPr lang="ru-RU" sz="2000" dirty="0" smtClean="0">
                <a:latin typeface="Georgia" panose="02040502050405020303" pitchFamily="18" charset="0"/>
              </a:rPr>
              <a:t>США</a:t>
            </a:r>
            <a:r>
              <a:rPr lang="ru-RU" sz="2000" dirty="0">
                <a:latin typeface="Georgia" panose="02040502050405020303" pitchFamily="18" charset="0"/>
              </a:rPr>
              <a:t> и </a:t>
            </a:r>
            <a:r>
              <a:rPr lang="ru-RU" sz="2000" dirty="0" smtClean="0">
                <a:latin typeface="Georgia" panose="02040502050405020303" pitchFamily="18" charset="0"/>
              </a:rPr>
              <a:t>Австралии</a:t>
            </a:r>
            <a:r>
              <a:rPr lang="ru-RU" sz="20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).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Four herou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328024" cy="489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03648" y="325105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Девственные леса Коми.  Включены  в список в 1995 году. Это самые большие нетронутые леса в Европе (территория 32 600 км²).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Olchon Shaman R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7523757" cy="50127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352961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Озеро Байкал. Включено в список в 1996 году. Самое глубокое озеро на планете, крупнейший природный резервуар пресной воды.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Klyuchevsko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1310" y="1340768"/>
            <a:ext cx="3860800" cy="2495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File:Valley of the Geyser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739466"/>
            <a:ext cx="3860800" cy="256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 descr="http://upload.wikimedia.org/wikipedia/commons/3/31/Uzon_caldera.jpg?uselang=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77072"/>
            <a:ext cx="3901440" cy="252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0" name="Picture 10" descr="File:Bakening volcan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5552" y="3717032"/>
            <a:ext cx="4429760" cy="2735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115616" y="3158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Вулканы Камчатки. Включены в список в 1996 году. В настоящее время насчитывается 28 действующих вулканов.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Долина реки Калгуты, вид на Табын-Богдо-Ола, плоскогорье Ук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056" y="3738937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upload.wikimedia.org/wikipedia/commons/thumb/b/b3/2006-07_altaj_belucha.jpg/250px-2006-07_altaj_beluc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931" y="3789040"/>
            <a:ext cx="3524250" cy="235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http://static.eva.ru/eva/10001-20000/12393/photoalbum/47984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26396" y="476672"/>
            <a:ext cx="3048000" cy="288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49896" y="1115343"/>
            <a:ext cx="2880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Золотые горы Алтая включены в список наследия в 1998 году.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Позже название объекта было изменено на Золотые Алтайские горы.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70576" y="1357990"/>
            <a:ext cx="2411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Алтайский заповедник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2929" y="6345385"/>
            <a:ext cx="2952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Катунский заповедник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93886" y="6345385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плоскогорье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Укок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West Caucasian Tu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85473" y="4125915"/>
            <a:ext cx="3149600" cy="2098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Благородный оле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3209" y="4107249"/>
            <a:ext cx="2524125" cy="189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 descr="Каба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59613"/>
            <a:ext cx="2619375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 descr="File:Kardyvatch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1299953"/>
            <a:ext cx="3369183" cy="252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8" name="Picture 10" descr="File:Rododendro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1168" y="1189250"/>
            <a:ext cx="3121152" cy="234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691680" y="476673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 1999 году в список был включен Западный Кавказ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1196752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Цветущий рододендрон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6276254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кабан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22954" y="6386267"/>
            <a:ext cx="2702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западнокавказский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тур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44208" y="6021287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благородный олень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649</TotalTime>
  <Words>419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Легкий дым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Windows User</cp:lastModifiedBy>
  <cp:revision>43</cp:revision>
  <dcterms:created xsi:type="dcterms:W3CDTF">2013-02-24T08:26:41Z</dcterms:created>
  <dcterms:modified xsi:type="dcterms:W3CDTF">2021-08-11T10:26:10Z</dcterms:modified>
</cp:coreProperties>
</file>